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5" r:id="rId3"/>
    <p:sldId id="264" r:id="rId4"/>
    <p:sldId id="272" r:id="rId5"/>
    <p:sldId id="273" r:id="rId6"/>
    <p:sldId id="282" r:id="rId7"/>
    <p:sldId id="274" r:id="rId8"/>
    <p:sldId id="277" r:id="rId9"/>
    <p:sldId id="276" r:id="rId10"/>
    <p:sldId id="275" r:id="rId11"/>
    <p:sldId id="266" r:id="rId12"/>
    <p:sldId id="258" r:id="rId13"/>
    <p:sldId id="261" r:id="rId14"/>
    <p:sldId id="260" r:id="rId15"/>
    <p:sldId id="271" r:id="rId16"/>
    <p:sldId id="263" r:id="rId17"/>
    <p:sldId id="278" r:id="rId18"/>
    <p:sldId id="269" r:id="rId19"/>
    <p:sldId id="280" r:id="rId20"/>
    <p:sldId id="279" r:id="rId21"/>
    <p:sldId id="259" r:id="rId22"/>
    <p:sldId id="262" r:id="rId23"/>
    <p:sldId id="270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00000"/>
    <a:srgbClr val="F7A209"/>
    <a:srgbClr val="8DB107"/>
    <a:srgbClr val="845AD0"/>
    <a:srgbClr val="141901"/>
    <a:srgbClr val="34F6F1"/>
    <a:srgbClr val="00FF99"/>
    <a:srgbClr val="28A2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R1019087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05795"/>
            <a:ext cx="9479641" cy="69637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404664"/>
            <a:ext cx="73805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bbess" pitchFamily="2" charset="0"/>
              </a:rPr>
              <a:t>Reading is great!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D:\Users\Pictures\ОБОИ\природа\nature\3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9" name="Picture 3" descr="D:\к уроку\FreeWilly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284984"/>
            <a:ext cx="4286250" cy="3429000"/>
          </a:xfrm>
          <a:prstGeom prst="rect">
            <a:avLst/>
          </a:prstGeom>
          <a:noFill/>
        </p:spPr>
      </p:pic>
      <p:pic>
        <p:nvPicPr>
          <p:cNvPr id="29700" name="Picture 4" descr="D:\к уроку\ju658553FZUSLifYUHsN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4320480" cy="3240360"/>
          </a:xfrm>
          <a:prstGeom prst="rect">
            <a:avLst/>
          </a:prstGeom>
          <a:noFill/>
        </p:spPr>
      </p:pic>
      <p:pic>
        <p:nvPicPr>
          <p:cNvPr id="29701" name="Picture 5" descr="D:\к уроку\E3uwzE7pn8O2jDu6sYPnB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88640"/>
            <a:ext cx="4283968" cy="32129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TR0011594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187624" y="5029582"/>
            <a:ext cx="413995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772816"/>
            <a:ext cx="27719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bess" pitchFamily="2" charset="0"/>
              </a:rPr>
              <a:t>Plan:</a:t>
            </a:r>
            <a:endParaRPr lang="ru-RU" sz="8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671" y="117693"/>
            <a:ext cx="9019329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bbess" pitchFamily="2" charset="0"/>
              </a:rPr>
              <a:t>The title is…   </a:t>
            </a:r>
          </a:p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bbess" pitchFamily="2" charset="0"/>
              </a:rPr>
              <a:t>The writer is…</a:t>
            </a:r>
          </a:p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bbess" pitchFamily="2" charset="0"/>
              </a:rPr>
              <a:t>The book is about…</a:t>
            </a:r>
          </a:p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bbess" pitchFamily="2" charset="0"/>
              </a:rPr>
              <a:t>The main character is…</a:t>
            </a:r>
          </a:p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bbess" pitchFamily="2" charset="0"/>
              </a:rPr>
              <a:t>He/She is…</a:t>
            </a:r>
          </a:p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bbess" pitchFamily="2" charset="0"/>
              </a:rPr>
              <a:t>I like this book because…</a:t>
            </a:r>
          </a:p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bbess" pitchFamily="2" charset="0"/>
              </a:rPr>
              <a:t>I recommend it to people</a:t>
            </a:r>
          </a:p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bbess" pitchFamily="2" charset="0"/>
              </a:rPr>
              <a:t> who like…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R1019087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09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66135" y="404664"/>
            <a:ext cx="796070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bbess" pitchFamily="2" charset="0"/>
              </a:rPr>
              <a:t>Let’s do exercises</a:t>
            </a:r>
          </a:p>
          <a:p>
            <a:pPr algn="ctr"/>
            <a:r>
              <a:rPr lang="en-US" sz="6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bbess" pitchFamily="2" charset="0"/>
              </a:rPr>
              <a:t>for your eyes </a:t>
            </a:r>
            <a:endParaRPr lang="ru-RU" sz="66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R0300095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93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620688"/>
            <a:ext cx="338437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45224"/>
            <a:ext cx="42484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04664"/>
            <a:ext cx="62332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bbess" pitchFamily="2" charset="0"/>
              </a:rPr>
              <a:t>Golden rules: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3806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3200" dirty="0" smtClean="0"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96553" y="2348880"/>
            <a:ext cx="954055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bbess" pitchFamily="2" charset="0"/>
              </a:rPr>
              <a:t> </a:t>
            </a:r>
            <a:r>
              <a:rPr lang="en-US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bbess" pitchFamily="2" charset="0"/>
              </a:rPr>
              <a:t>Treat books with care </a:t>
            </a:r>
          </a:p>
          <a:p>
            <a:pPr algn="ctr"/>
            <a:r>
              <a:rPr lang="en-US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bbess" pitchFamily="2" charset="0"/>
              </a:rPr>
              <a:t>as good friends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412776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bbess" pitchFamily="2" charset="0"/>
              </a:rPr>
              <a:t>books with Treat care as friends</a:t>
            </a:r>
            <a:endParaRPr lang="ru-RU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bbess" pitchFamily="2" charset="0"/>
              </a:rPr>
              <a:t> good</a:t>
            </a:r>
            <a:endParaRPr lang="ru-RU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R0300095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0" y="0"/>
            <a:ext cx="913293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620688"/>
            <a:ext cx="338437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bbess" pitchFamily="2" charset="0"/>
              </a:rPr>
              <a:t> </a:t>
            </a:r>
            <a:endParaRPr lang="ru-RU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45224"/>
            <a:ext cx="42484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66124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0"/>
            <a:ext cx="62669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bbess" pitchFamily="2" charset="0"/>
              </a:rPr>
              <a:t>Golden rules:</a:t>
            </a:r>
            <a:endParaRPr lang="ru-RU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420888"/>
            <a:ext cx="9057481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bbess" pitchFamily="2" charset="0"/>
              </a:rPr>
              <a:t>Do not</a:t>
            </a:r>
          </a:p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bbess" pitchFamily="2" charset="0"/>
              </a:rPr>
              <a:t> turn down a page</a:t>
            </a:r>
          </a:p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bbess" pitchFamily="2" charset="0"/>
              </a:rPr>
              <a:t> to mark the chapter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225689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28A2A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bbess" pitchFamily="2" charset="0"/>
              </a:rPr>
              <a:t>turn</a:t>
            </a:r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28A2A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</a:t>
            </a:r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28A2A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bbess" pitchFamily="2" charset="0"/>
              </a:rPr>
              <a:t>Do not  a page </a:t>
            </a:r>
          </a:p>
          <a:p>
            <a:pPr algn="ctr"/>
            <a:endParaRPr lang="en-US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28A2A8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bbess" pitchFamily="2" charset="0"/>
            </a:endParaRPr>
          </a:p>
          <a:p>
            <a:pPr algn="ctr"/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28A2A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bbess" pitchFamily="2" charset="0"/>
              </a:rPr>
              <a:t>the chapter</a:t>
            </a:r>
          </a:p>
          <a:p>
            <a:pPr algn="r"/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28A2A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bbess" pitchFamily="2" charset="0"/>
              </a:rPr>
              <a:t> down</a:t>
            </a:r>
          </a:p>
          <a:p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28A2A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bbess" pitchFamily="2" charset="0"/>
              </a:rPr>
              <a:t> to mark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28A2A8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R0300095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93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620688"/>
            <a:ext cx="338437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bbess" pitchFamily="2" charset="0"/>
              </a:rPr>
              <a:t> </a:t>
            </a:r>
            <a:endParaRPr lang="ru-RU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2"/>
            <a:ext cx="62669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bbess" pitchFamily="2" charset="0"/>
              </a:rPr>
              <a:t>Golden rules:</a:t>
            </a:r>
            <a:endParaRPr lang="ru-RU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445224"/>
            <a:ext cx="42484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780928"/>
            <a:ext cx="77011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bbess" pitchFamily="2" charset="0"/>
              </a:rPr>
              <a:t>Use a book mark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844824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bbess" pitchFamily="2" charset="0"/>
              </a:rPr>
              <a:t>mark </a:t>
            </a:r>
          </a:p>
          <a:p>
            <a:r>
              <a:rPr lang="en-US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bbess" pitchFamily="2" charset="0"/>
              </a:rPr>
              <a:t>    a book  Use</a:t>
            </a:r>
            <a:endParaRPr lang="ru-RU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R1019087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09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700808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7A20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bbess" pitchFamily="2" charset="0"/>
              </a:rPr>
              <a:t>I recommend you</a:t>
            </a:r>
          </a:p>
          <a:p>
            <a:pPr algn="ctr"/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7A20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bbess" pitchFamily="2" charset="0"/>
              </a:rPr>
              <a:t> to read: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7A20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TR1019087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97" y="0"/>
            <a:ext cx="9155097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564904"/>
            <a:ext cx="866609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bbess" pitchFamily="2" charset="0"/>
              </a:rPr>
              <a:t> “The black arrow”</a:t>
            </a:r>
          </a:p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bbess" pitchFamily="2" charset="0"/>
              </a:rPr>
              <a:t> by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bbess" pitchFamily="2" charset="0"/>
              </a:rPr>
              <a:t>R.Stivenson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1746" name="Picture 2" descr="D:\к уроку\1985-Черная-стре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427984" cy="6872231"/>
          </a:xfrm>
          <a:prstGeom prst="rect">
            <a:avLst/>
          </a:prstGeom>
          <a:noFill/>
        </p:spPr>
      </p:pic>
      <p:pic>
        <p:nvPicPr>
          <p:cNvPr id="31748" name="Picture 4" descr="D:\к уроку\1251905822_strel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0"/>
            <a:ext cx="4644008" cy="6791862"/>
          </a:xfrm>
          <a:prstGeom prst="rect">
            <a:avLst/>
          </a:prstGeom>
          <a:noFill/>
        </p:spPr>
      </p:pic>
      <p:pic>
        <p:nvPicPr>
          <p:cNvPr id="31749" name="Picture 5" descr="D:\к уроку\chernaja.strela.avi.imag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1204" y="3717032"/>
            <a:ext cx="5982796" cy="3140968"/>
          </a:xfrm>
          <a:prstGeom prst="rect">
            <a:avLst/>
          </a:prstGeom>
          <a:noFill/>
        </p:spPr>
      </p:pic>
      <p:pic>
        <p:nvPicPr>
          <p:cNvPr id="31747" name="Picture 3" descr="D:\к уроку\1248891662_pos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188639"/>
            <a:ext cx="4608512" cy="655944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TR1019087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097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91680" y="2708920"/>
            <a:ext cx="523399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bbess" pitchFamily="2" charset="0"/>
              </a:rPr>
              <a:t> “Ivanhoe”</a:t>
            </a:r>
          </a:p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bbess" pitchFamily="2" charset="0"/>
              </a:rPr>
              <a:t>b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bbess" pitchFamily="2" charset="0"/>
              </a:rPr>
              <a:t>y </a:t>
            </a:r>
            <a:r>
              <a:rPr lang="en-US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bbess" pitchFamily="2" charset="0"/>
              </a:rPr>
              <a:t>W.Scott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bbess" pitchFamily="2" charset="0"/>
              </a:rPr>
              <a:t> 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D:\к уроку\13999051_IM005777_re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6108171" cy="4581128"/>
          </a:xfrm>
          <a:prstGeom prst="rect">
            <a:avLst/>
          </a:prstGeom>
          <a:noFill/>
        </p:spPr>
      </p:pic>
      <p:pic>
        <p:nvPicPr>
          <p:cNvPr id="7172" name="Picture 4" descr="D:\к уроку\10852661201251913895.jpg"/>
          <p:cNvPicPr>
            <a:picLocks noChangeAspect="1" noChangeArrowheads="1"/>
          </p:cNvPicPr>
          <p:nvPr/>
        </p:nvPicPr>
        <p:blipFill>
          <a:blip r:embed="rId4" cstate="print"/>
          <a:srcRect t="11190" b="10481"/>
          <a:stretch>
            <a:fillRect/>
          </a:stretch>
        </p:blipFill>
        <p:spPr bwMode="auto">
          <a:xfrm>
            <a:off x="2407883" y="2636912"/>
            <a:ext cx="6736117" cy="4221088"/>
          </a:xfrm>
          <a:prstGeom prst="rect">
            <a:avLst/>
          </a:prstGeom>
          <a:noFill/>
        </p:spPr>
      </p:pic>
      <p:pic>
        <p:nvPicPr>
          <p:cNvPr id="7169" name="Picture 1" descr="D:\к уроку\book_656_12686385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0"/>
            <a:ext cx="3417168" cy="5330782"/>
          </a:xfrm>
          <a:prstGeom prst="rect">
            <a:avLst/>
          </a:prstGeom>
          <a:noFill/>
        </p:spPr>
      </p:pic>
      <p:pic>
        <p:nvPicPr>
          <p:cNvPr id="7171" name="Picture 3" descr="D:\к уроку\1273047974.jpg"/>
          <p:cNvPicPr>
            <a:picLocks noChangeAspect="1" noChangeArrowheads="1"/>
          </p:cNvPicPr>
          <p:nvPr/>
        </p:nvPicPr>
        <p:blipFill>
          <a:blip r:embed="rId6" cstate="print"/>
          <a:srcRect b="10093"/>
          <a:stretch>
            <a:fillRect/>
          </a:stretch>
        </p:blipFill>
        <p:spPr bwMode="auto">
          <a:xfrm>
            <a:off x="0" y="1970584"/>
            <a:ext cx="5436096" cy="48874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TR1019087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097" cy="6858000"/>
          </a:xfrm>
          <a:prstGeom prst="rect">
            <a:avLst/>
          </a:prstGeom>
          <a:noFill/>
        </p:spPr>
      </p:pic>
      <p:pic>
        <p:nvPicPr>
          <p:cNvPr id="33794" name="Picture 2" descr="D:\к уроку\47035813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4248150"/>
            <a:ext cx="4667250" cy="2609850"/>
          </a:xfrm>
          <a:prstGeom prst="rect">
            <a:avLst/>
          </a:prstGeom>
          <a:noFill/>
        </p:spPr>
      </p:pic>
      <p:pic>
        <p:nvPicPr>
          <p:cNvPr id="33795" name="Picture 3" descr="D:\к уроку\crop_o_matic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4680520" cy="6240693"/>
          </a:xfrm>
          <a:prstGeom prst="rect">
            <a:avLst/>
          </a:prstGeom>
          <a:noFill/>
        </p:spPr>
      </p:pic>
      <p:pic>
        <p:nvPicPr>
          <p:cNvPr id="33796" name="Picture 4" descr="D:\к уроку\1249018650_od2.jpg"/>
          <p:cNvPicPr>
            <a:picLocks noChangeAspect="1" noChangeArrowheads="1"/>
          </p:cNvPicPr>
          <p:nvPr/>
        </p:nvPicPr>
        <p:blipFill>
          <a:blip r:embed="rId5" cstate="print"/>
          <a:srcRect l="23070" t="3360" r="621" b="21041"/>
          <a:stretch>
            <a:fillRect/>
          </a:stretch>
        </p:blipFill>
        <p:spPr bwMode="auto">
          <a:xfrm>
            <a:off x="4895528" y="0"/>
            <a:ext cx="4248472" cy="44460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D:\TR1019087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09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260648"/>
            <a:ext cx="69127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bbess" pitchFamily="2" charset="0"/>
              </a:rPr>
              <a:t>Reading </a:t>
            </a:r>
          </a:p>
          <a:p>
            <a:pPr algn="r"/>
            <a:r>
              <a:rPr lang="en-US" sz="60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bbess" pitchFamily="2" charset="0"/>
              </a:rPr>
              <a:t>is to the mind </a:t>
            </a:r>
          </a:p>
          <a:p>
            <a:pPr algn="r"/>
            <a:r>
              <a:rPr lang="en-US" sz="60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bbess" pitchFamily="2" charset="0"/>
              </a:rPr>
              <a:t>what exercise </a:t>
            </a:r>
          </a:p>
          <a:p>
            <a:pPr algn="r"/>
            <a:r>
              <a:rPr lang="en-US" sz="60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bbess" pitchFamily="2" charset="0"/>
              </a:rPr>
              <a:t>is to the body</a:t>
            </a:r>
          </a:p>
          <a:p>
            <a:pPr algn="ctr"/>
            <a:endParaRPr lang="en-US" sz="4800" b="1" dirty="0" smtClean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bbess" pitchFamily="2" charset="0"/>
            </a:endParaRPr>
          </a:p>
          <a:p>
            <a:r>
              <a:rPr lang="en-US" sz="48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bbess" pitchFamily="2" charset="0"/>
              </a:rPr>
              <a:t>   Richard Steele</a:t>
            </a:r>
            <a:endParaRPr lang="ru-RU" sz="4800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TR1019087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097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0565" y="2967335"/>
            <a:ext cx="86428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bbess" pitchFamily="2" charset="0"/>
              </a:rPr>
              <a:t>Books by J. Verne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2771" name="Picture 3" descr="D:\к уроку\190bb00cdd.jpg"/>
          <p:cNvPicPr>
            <a:picLocks noChangeAspect="1" noChangeArrowheads="1"/>
          </p:cNvPicPr>
          <p:nvPr/>
        </p:nvPicPr>
        <p:blipFill>
          <a:blip r:embed="rId3" cstate="print"/>
          <a:srcRect l="9430" t="5155" r="5705" b="6695"/>
          <a:stretch>
            <a:fillRect/>
          </a:stretch>
        </p:blipFill>
        <p:spPr bwMode="auto">
          <a:xfrm>
            <a:off x="4644008" y="0"/>
            <a:ext cx="4499992" cy="6583322"/>
          </a:xfrm>
          <a:prstGeom prst="rect">
            <a:avLst/>
          </a:prstGeom>
          <a:noFill/>
        </p:spPr>
      </p:pic>
      <p:pic>
        <p:nvPicPr>
          <p:cNvPr id="32770" name="Picture 2" descr="D:\к уроку\45902523_58537733d77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44008" cy="6798445"/>
          </a:xfrm>
          <a:prstGeom prst="rect">
            <a:avLst/>
          </a:prstGeom>
          <a:noFill/>
        </p:spPr>
      </p:pic>
      <p:pic>
        <p:nvPicPr>
          <p:cNvPr id="32772" name="Picture 4" descr="D:\к уроку\1224666995_co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5080000" cy="5904656"/>
          </a:xfrm>
          <a:prstGeom prst="rect">
            <a:avLst/>
          </a:prstGeom>
          <a:noFill/>
        </p:spPr>
      </p:pic>
      <p:pic>
        <p:nvPicPr>
          <p:cNvPr id="32773" name="Picture 5" descr="D:\к уроку\jvern_4k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1052736"/>
            <a:ext cx="3779912" cy="56166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R1019087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-135231"/>
            <a:ext cx="9335624" cy="69932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76672"/>
            <a:ext cx="9119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bbess" pitchFamily="2" charset="0"/>
              </a:rPr>
              <a:t> Reading is great, isn’t it?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R0300095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93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620688"/>
            <a:ext cx="338437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45224"/>
            <a:ext cx="42484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32656"/>
            <a:ext cx="43559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bess" pitchFamily="2" charset="0"/>
              </a:rPr>
              <a:t>Proverbs: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55892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100" dirty="0" smtClean="0"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72816"/>
            <a:ext cx="9175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bbess" pitchFamily="2" charset="0"/>
              </a:rPr>
              <a:t>Books are our best friends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996952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You can’t judge a book</a:t>
            </a:r>
          </a:p>
          <a:p>
            <a:pPr algn="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by its cover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797152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Choose an author </a:t>
            </a:r>
          </a:p>
          <a:p>
            <a:pPr algn="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 you choose a friend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R0011594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9187" y="1052736"/>
            <a:ext cx="8177560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bbess" pitchFamily="2" charset="0"/>
              </a:rPr>
              <a:t>Your Home Work:</a:t>
            </a:r>
          </a:p>
          <a:p>
            <a:pPr algn="ctr"/>
            <a:endParaRPr lang="en-US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bbess" pitchFamily="2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bbess" pitchFamily="2" charset="0"/>
              </a:rPr>
              <a:t>Projects</a:t>
            </a:r>
          </a:p>
          <a:p>
            <a:pPr algn="ctr">
              <a:buFont typeface="Arial" pitchFamily="34" charset="0"/>
              <a:buChar char="•"/>
            </a:pP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bbess" pitchFamily="2" charset="0"/>
              </a:rPr>
              <a:t>Dialogues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R1019087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-135231"/>
            <a:ext cx="9335624" cy="69932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35614" y="188640"/>
            <a:ext cx="57150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bbess" pitchFamily="2" charset="0"/>
              </a:rPr>
              <a:t>Good-bye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R0300059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51520" y="5526866"/>
            <a:ext cx="1835696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692696"/>
            <a:ext cx="7567462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en-US" sz="5400" b="1" i="1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600" b="1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bbess" pitchFamily="2" charset="0"/>
                <a:ea typeface="Calibri" pitchFamily="34" charset="0"/>
                <a:cs typeface="Times New Roman" pitchFamily="18" charset="0"/>
              </a:rPr>
              <a:t>I like books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bbess" pitchFamily="2" charset="0"/>
                <a:cs typeface="Times New Roman" pitchFamily="18" charset="0"/>
              </a:rPr>
              <a:t>I really do.</a:t>
            </a:r>
          </a:p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bbess" pitchFamily="2" charset="0"/>
                <a:cs typeface="Times New Roman" pitchFamily="18" charset="0"/>
              </a:rPr>
              <a:t>Books with stories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bbess" pitchFamily="2" charset="0"/>
                <a:cs typeface="Times New Roman" pitchFamily="18" charset="0"/>
              </a:rPr>
              <a:t>And pictures, too.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R0300059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836712"/>
            <a:ext cx="7200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bbess" pitchFamily="2" charset="0"/>
              </a:rPr>
              <a:t>Books of birds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bbess" pitchFamily="2" charset="0"/>
              </a:rPr>
              <a:t>And things that grow.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bbess" pitchFamily="2" charset="0"/>
              </a:rPr>
              <a:t>Books of people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bbess" pitchFamily="2" charset="0"/>
              </a:rPr>
              <a:t>We should know.</a:t>
            </a:r>
            <a:endParaRPr lang="ru-RU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R0300059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565767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484784"/>
            <a:ext cx="7580921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bbess" pitchFamily="2" charset="0"/>
              </a:rPr>
              <a:t>Books of animals</a:t>
            </a:r>
          </a:p>
          <a:p>
            <a:pPr algn="ctr"/>
            <a:r>
              <a:rPr lang="en-US" sz="66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bbess" pitchFamily="2" charset="0"/>
              </a:rPr>
              <a:t>And places, too.</a:t>
            </a:r>
          </a:p>
          <a:p>
            <a:pPr algn="ctr"/>
            <a:r>
              <a:rPr lang="en-US" sz="66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bbess" pitchFamily="2" charset="0"/>
              </a:rPr>
              <a:t>I like books</a:t>
            </a:r>
          </a:p>
          <a:p>
            <a:pPr algn="ctr"/>
            <a:r>
              <a:rPr lang="en-US" sz="66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bbess" pitchFamily="2" charset="0"/>
              </a:rPr>
              <a:t>I really do!</a:t>
            </a:r>
            <a:endParaRPr lang="ru-RU" sz="6600" b="1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D:\TR0102831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933"/>
            <a:ext cx="9144000" cy="68749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22370" y="2492896"/>
            <a:ext cx="6014788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bess" pitchFamily="2" charset="0"/>
              </a:rPr>
              <a:t>Kinds of books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149080"/>
            <a:ext cx="2539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bbess" pitchFamily="2" charset="0"/>
              </a:rPr>
              <a:t>poems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260648"/>
            <a:ext cx="3663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bbess" pitchFamily="2" charset="0"/>
              </a:rPr>
              <a:t>adventure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517232"/>
            <a:ext cx="2837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bess" pitchFamily="2" charset="0"/>
              </a:rPr>
              <a:t>fantasy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373216"/>
            <a:ext cx="2691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bbess" pitchFamily="2" charset="0"/>
              </a:rPr>
              <a:t>comics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1196752"/>
            <a:ext cx="3724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bbess" pitchFamily="2" charset="0"/>
              </a:rPr>
              <a:t>detectives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692696"/>
            <a:ext cx="2634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bbess" pitchFamily="2" charset="0"/>
              </a:rPr>
              <a:t>stories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3933056"/>
            <a:ext cx="3921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dled" pitchFamily="2" charset="0"/>
              </a:rPr>
              <a:t>fairy-tales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TR0300076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93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548680"/>
            <a:ext cx="4896544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204864"/>
            <a:ext cx="6192688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1512" y="2276872"/>
            <a:ext cx="75825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bbess" pitchFamily="2" charset="0"/>
              </a:rPr>
              <a:t>to</a:t>
            </a:r>
            <a:r>
              <a:rPr lang="en-US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bbess" pitchFamily="2" charset="0"/>
              </a:rPr>
              <a:t> the library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260648"/>
            <a:ext cx="37444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bbess" pitchFamily="2" charset="0"/>
              </a:rPr>
              <a:t>Welcome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Users\Pictures\ОБОИ\природа\nature\3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76672"/>
            <a:ext cx="87815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bbess" pitchFamily="2" charset="0"/>
              </a:rPr>
              <a:t>My favourite book</a:t>
            </a:r>
            <a:endParaRPr lang="ru-RU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D:\Users\Pictures\ОБОИ\природа\nature\3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D:\к уроку\1243007139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555956" cy="6408713"/>
          </a:xfrm>
          <a:prstGeom prst="rect">
            <a:avLst/>
          </a:prstGeom>
          <a:noFill/>
        </p:spPr>
      </p:pic>
      <p:pic>
        <p:nvPicPr>
          <p:cNvPr id="3" name="Picture 2" descr="D:\к уроку\1268391431_osvobodite-villi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80728"/>
            <a:ext cx="3923928" cy="49880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287</Words>
  <Application>Microsoft Office PowerPoint</Application>
  <PresentationFormat>Экран (4:3)</PresentationFormat>
  <Paragraphs>88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админн</cp:lastModifiedBy>
  <cp:revision>42</cp:revision>
  <dcterms:modified xsi:type="dcterms:W3CDTF">2010-10-24T13:02:56Z</dcterms:modified>
</cp:coreProperties>
</file>